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4" r:id="rId12"/>
    <p:sldId id="265" r:id="rId13"/>
    <p:sldId id="267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100" d="100"/>
          <a:sy n="100" d="100"/>
        </p:scale>
        <p:origin x="9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DCF8B-97F0-4D09-99BF-3576E35F0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1AD3D8-5DAF-4097-8750-DABFCDD20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0B9648-DDBF-4992-996D-9159BF8A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FE4403-AE51-4432-8B86-FAF80F64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3C6333-6EEE-4C48-AFAC-0666ECA4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1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B74C4-FCFE-46D7-B134-96EEC1A1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E094D3-B896-4CFD-B674-E5EC53EB5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89887-A330-4F4D-A42A-88DF9CF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D9B804-A285-4095-B888-1CB04295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134756-DBC6-4E22-AECC-74474B2D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9EF229-E01D-4F46-960F-4BF01C3BB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A2C3D6-A748-4CD6-AE4F-2CDD61599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169698-46E2-4C86-9E35-0AE42B1E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4BA946-303C-4BC6-8760-96DAF747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457C16-48B2-4CE4-970F-256C5BA7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98332-62FF-4548-A33E-CEB453B5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73FD50-7B13-486E-98E1-5276DC84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9DDD62-3587-46C5-A246-7549B954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EA5551-6E05-4420-A04C-63E38DB0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9D35F-B280-4836-AF70-6DC6D38B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70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BA523-23E9-4AD6-B092-CE27014D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422522-863F-42DF-AC57-48B451A19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EE870D-1D10-4962-B9A2-3798BFB2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36C1FB-D02A-4C67-A94A-EBDA71F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4F0468-81A7-491E-8833-6B9749A2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96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AF281-4FDB-4628-8E25-8BA3254F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B04A7-9BEB-4C15-A548-A14D3572F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087E59-EC21-4A45-8846-4A789806B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8E6D6A-9CEC-485F-ACA2-A37E12A9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1FA889-3768-4A8F-B651-32657494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701E0A-5EB6-4053-91E0-7B6FCAF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3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D2420-2DFF-4F67-B018-F0E880C3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E300B2-A80D-47C0-8FAF-954EBC14B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7D0B3B-2E19-4817-A997-7737DCC41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E86926-585A-4EBE-8740-E374E4A40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EBE8CB-E334-4B62-86B2-BAA08B23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AB65DD-3FC7-471D-A6B5-0D3A28E5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13007D-890F-47EF-AC4B-B8B80809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7C3784-DE47-4BD5-9435-10700907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89E20-2385-411D-BF0E-354F74CF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C209CF-30E5-4BC0-8691-BB99AAAD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67B074-62BD-41CD-A659-96F0B0C3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13430F-9BD2-4A81-9A22-205503FA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5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89B298-DD9B-46EE-A6C6-2A5B0101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FABA0D-5092-4735-811F-A740D264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B01E96-D701-434F-AFCB-140BDB3B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32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D9632-7ACB-4CA1-9171-2FFA2BC3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C1A42-D2BF-451A-808C-9A2B86F3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FF14D6-E1C2-4B01-AB1F-543682C6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8F9996-CC97-44EA-BB8D-9B8DBD19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DB1A28-61C9-4D27-AE8E-DC4CD79C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216EFE-FCD6-4D52-970C-44A84503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8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4A6C4-8335-4C58-897E-401125B1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C83FE18-F152-481C-9169-678B7BF81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A4D40D-9115-49D3-865E-F057B1A56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23120E-D199-4109-9C4B-5A234412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FC1653-2C0C-4278-AAA1-D5332048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221DC5-276A-462F-865D-D49915A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28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847B05-F107-4F51-BF70-A4FF171C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6BC931-1B88-4B65-88B6-CEBB9B4C8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F2276-192D-45DD-9AB5-E6C4BA71C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31FB-A211-4BB4-AE74-3CECBF9720A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91A0DE-52C1-4FC2-9BB1-F966F0998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8878FE-6039-45C5-80F0-88027B70A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C8A4-E5E9-4695-92BB-85C16AFE9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14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EECFDBF-438A-49F3-99DC-7DF9F23E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041"/>
            <a:ext cx="12192000" cy="58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6A9B68-4B01-4DC3-A5BA-5C6227A4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5"/>
            <a:ext cx="12326900" cy="69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0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C5EDD5-538F-4E59-98C1-DE3FA7A1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"/>
            <a:ext cx="12192000" cy="68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3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386ADC-7388-4EB2-89C1-13EB6656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" y="0"/>
            <a:ext cx="12190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1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FBD263-63BD-4272-BE91-5EFDED97A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8" y="-19050"/>
            <a:ext cx="12242688" cy="68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4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F64F72-AC5F-4E2E-8CB4-B68BA3B2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6"/>
            <a:ext cx="12192000" cy="68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35271C7-0CBF-4A20-9E5C-593E678D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92" y="0"/>
            <a:ext cx="12269644" cy="68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466E1D-64E3-440A-8C87-B7C44391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43CE45-48E6-4578-8B35-3070D3BE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"/>
            <a:ext cx="12192000" cy="6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C58B8D8-E140-4DF9-AA1B-BBA431C24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2" y="0"/>
            <a:ext cx="12210862" cy="68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E4B0261-821A-4363-BA8A-8ED563EE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1999" cy="68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7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F0BDAF2-4544-47E4-B922-1DC9D7A4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6"/>
            <a:ext cx="12192000" cy="68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DBEF0B-53E9-4F64-89D7-D8496EEAF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09" y="0"/>
            <a:ext cx="122241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9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DB102C-2CCD-4C78-A1A5-57C18108F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"/>
          <a:stretch/>
        </p:blipFill>
        <p:spPr>
          <a:xfrm>
            <a:off x="0" y="-25919"/>
            <a:ext cx="12192000" cy="68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9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Širokoúhlá obrazovka</PresentationFormat>
  <Paragraphs>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durajova</dc:creator>
  <cp:lastModifiedBy>durajova</cp:lastModifiedBy>
  <cp:revision>4</cp:revision>
  <dcterms:created xsi:type="dcterms:W3CDTF">2021-03-08T08:02:53Z</dcterms:created>
  <dcterms:modified xsi:type="dcterms:W3CDTF">2021-03-08T10:13:23Z</dcterms:modified>
</cp:coreProperties>
</file>